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CN" smtClean="0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89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789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400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60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08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74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51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74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97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71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22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mtClean="0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CADAE-806D-D64C-ADC0-56B2D7325B80}" type="datetimeFigureOut">
              <a:rPr kumimoji="1" lang="zh-CN" altLang="en-US" smtClean="0"/>
              <a:t>4/1/16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C080-5AB8-BE4F-BF00-38A27B9930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84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045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1752600"/>
            <a:ext cx="6234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10000"/>
                </a:solidFill>
              </a:rPr>
              <a:t>“Machines will be capable, within twenty years, of doing any work a man can do.” </a:t>
            </a:r>
          </a:p>
          <a:p>
            <a:r>
              <a:rPr lang="en-US" sz="4000" dirty="0" smtClean="0">
                <a:solidFill>
                  <a:srgbClr val="010000"/>
                </a:solidFill>
              </a:rPr>
              <a:t>–Herbert Simon, 1952</a:t>
            </a:r>
            <a:endParaRPr lang="en-US" sz="4000" dirty="0">
              <a:solidFill>
                <a:srgbClr val="01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10000"/>
                </a:solidFill>
                <a:latin typeface="Century Gothic"/>
                <a:cs typeface="Century Gothic"/>
              </a:rPr>
              <a:t>Early Optimism</a:t>
            </a:r>
            <a:endParaRPr lang="en-US" sz="4000" b="1" dirty="0">
              <a:solidFill>
                <a:srgbClr val="01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404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3400" y="1600200"/>
            <a:ext cx="8292556" cy="3725846"/>
          </a:xfrm>
          <a:prstGeom prst="rect">
            <a:avLst/>
          </a:prstGeom>
          <a:solidFill>
            <a:srgbClr val="DDE6F2"/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81" y="1919326"/>
            <a:ext cx="6521804" cy="30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10000"/>
                </a:solidFill>
                <a:latin typeface="Century Gothic"/>
                <a:cs typeface="Century Gothic"/>
              </a:rPr>
              <a:t>Underwhelming Results</a:t>
            </a:r>
            <a:endParaRPr lang="en-US" sz="4000" b="1" dirty="0">
              <a:solidFill>
                <a:srgbClr val="0100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4354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4152"/>
            <a:ext cx="9144000" cy="746387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10000"/>
                </a:solidFill>
                <a:latin typeface="Century Gothic"/>
                <a:cs typeface="Century Gothic"/>
              </a:rPr>
              <a:t>And Now?</a:t>
            </a:r>
            <a:endParaRPr lang="en-US" sz="4000" b="1" dirty="0">
              <a:solidFill>
                <a:srgbClr val="010000"/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350843"/>
            <a:ext cx="249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010000"/>
                </a:solidFill>
              </a:rPr>
              <a:t>English to Spanish</a:t>
            </a:r>
            <a:endParaRPr kumimoji="1" lang="zh-CN" altLang="en-US" dirty="0">
              <a:solidFill>
                <a:srgbClr val="01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886200"/>
            <a:ext cx="249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010000"/>
                </a:solidFill>
              </a:rPr>
              <a:t>Spanish to English</a:t>
            </a:r>
            <a:endParaRPr kumimoji="1" lang="zh-CN" altLang="en-US" dirty="0">
              <a:solidFill>
                <a:srgbClr val="010000"/>
              </a:solidFill>
            </a:endParaRPr>
          </a:p>
        </p:txBody>
      </p:sp>
      <p:pic>
        <p:nvPicPr>
          <p:cNvPr id="10" name="Picture 9" descr="Screen Shot 2016-04-01 at 9.36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43400"/>
            <a:ext cx="7729564" cy="1676400"/>
          </a:xfrm>
          <a:prstGeom prst="rect">
            <a:avLst/>
          </a:prstGeom>
        </p:spPr>
      </p:pic>
      <p:pic>
        <p:nvPicPr>
          <p:cNvPr id="11" name="Picture 10" descr="Screen Shot 2016-04-01 at 9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84243"/>
            <a:ext cx="7696200" cy="169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4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6800" y="0"/>
            <a:ext cx="11594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03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1" y="0"/>
            <a:ext cx="12327467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9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Piech</dc:creator>
  <cp:lastModifiedBy>Chris Piech</cp:lastModifiedBy>
  <cp:revision>1</cp:revision>
  <dcterms:created xsi:type="dcterms:W3CDTF">2016-04-01T20:45:22Z</dcterms:created>
  <dcterms:modified xsi:type="dcterms:W3CDTF">2016-04-01T20:45:33Z</dcterms:modified>
</cp:coreProperties>
</file>